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60" r:id="rId4"/>
    <p:sldId id="263" r:id="rId5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1" d="100"/>
          <a:sy n="101" d="100"/>
        </p:scale>
        <p:origin x="-756" y="-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23" y="0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F6071-1BDE-4970-89BE-A4D7C7977059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5944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23" y="6455944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1D655-7511-414E-BE5B-16A242A74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32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49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063E8-744E-4651-BB29-8579FA889D1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563" y="3229361"/>
            <a:ext cx="7939512" cy="30587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49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7380E-D258-4ECC-ABF0-40F8418F3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69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8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98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9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1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2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2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7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5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1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FA3DC-D81A-4A95-867A-E70961F2F8DB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9"/>
          <p:cNvSpPr txBox="1">
            <a:spLocks noChangeArrowheads="1"/>
          </p:cNvSpPr>
          <p:nvPr/>
        </p:nvSpPr>
        <p:spPr bwMode="auto">
          <a:xfrm>
            <a:off x="4846262" y="778715"/>
            <a:ext cx="2280350" cy="2769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KËSHILLI </a:t>
            </a: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MBIKQYRËS (6)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896801" y="1215822"/>
            <a:ext cx="1518517" cy="24616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defRPr/>
            </a:pPr>
            <a:r>
              <a:rPr lang="en-US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AUDITI (3) </a:t>
            </a:r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846262" y="1649294"/>
            <a:ext cx="2280355" cy="4695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ADMINISTRATORI (1) 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2AA1F595-24BD-5DC9-980E-28892075462A}"/>
              </a:ext>
            </a:extLst>
          </p:cNvPr>
          <p:cNvSpPr/>
          <p:nvPr/>
        </p:nvSpPr>
        <p:spPr>
          <a:xfrm>
            <a:off x="7964528" y="1683997"/>
            <a:ext cx="1450790" cy="39930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TASK-FORCË (10)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1444379" y="3653418"/>
            <a:ext cx="2690425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TEKNIK (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78)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8072880" y="3649233"/>
            <a:ext cx="3012504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DEPARTAMENTI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TREGTAR (81)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76"/>
          <p:cNvSpPr>
            <a:spLocks noChangeArrowheads="1"/>
          </p:cNvSpPr>
          <p:nvPr/>
        </p:nvSpPr>
        <p:spPr bwMode="auto">
          <a:xfrm>
            <a:off x="10618251" y="133358"/>
            <a:ext cx="1506689" cy="3862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LIDHJA 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Elbow Connector 27"/>
          <p:cNvCxnSpPr>
            <a:stCxn id="33" idx="2"/>
          </p:cNvCxnSpPr>
          <p:nvPr/>
        </p:nvCxnSpPr>
        <p:spPr>
          <a:xfrm rot="16200000" flipH="1">
            <a:off x="3901310" y="3026765"/>
            <a:ext cx="973403" cy="3196839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cxnSpLocks/>
          </p:cNvCxnSpPr>
          <p:nvPr/>
        </p:nvCxnSpPr>
        <p:spPr>
          <a:xfrm rot="5400000">
            <a:off x="7353956" y="2791316"/>
            <a:ext cx="973405" cy="3667733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cxnSpLocks/>
            <a:stCxn id="7" idx="1"/>
          </p:cNvCxnSpPr>
          <p:nvPr/>
        </p:nvCxnSpPr>
        <p:spPr>
          <a:xfrm rot="10800000" flipV="1">
            <a:off x="2202992" y="1884054"/>
            <a:ext cx="2643271" cy="1098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106"/>
          <p:cNvSpPr>
            <a:spLocks noChangeArrowheads="1"/>
          </p:cNvSpPr>
          <p:nvPr/>
        </p:nvSpPr>
        <p:spPr bwMode="auto">
          <a:xfrm>
            <a:off x="1704703" y="1744279"/>
            <a:ext cx="1269758" cy="3745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SEKTORI I TEKNOLOGJISË </a:t>
            </a:r>
          </a:p>
          <a:p>
            <a:pPr algn="ctr" defTabSz="957263"/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INFORMACIONIT IT (2) 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106"/>
          <p:cNvSpPr>
            <a:spLocks noChangeArrowheads="1"/>
          </p:cNvSpPr>
          <p:nvPr/>
        </p:nvSpPr>
        <p:spPr bwMode="auto">
          <a:xfrm>
            <a:off x="1730905" y="1362765"/>
            <a:ext cx="1269758" cy="3136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ASISTENTE / </a:t>
            </a: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PROTOKOLLI (1)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Elbow Connector 86"/>
          <p:cNvCxnSpPr>
            <a:cxnSpLocks/>
          </p:cNvCxnSpPr>
          <p:nvPr/>
        </p:nvCxnSpPr>
        <p:spPr>
          <a:xfrm rot="10800000">
            <a:off x="3000664" y="1499795"/>
            <a:ext cx="733898" cy="40485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cxnSpLocks/>
          </p:cNvCxnSpPr>
          <p:nvPr/>
        </p:nvCxnSpPr>
        <p:spPr>
          <a:xfrm rot="10800000" flipV="1">
            <a:off x="3000670" y="1889749"/>
            <a:ext cx="733898" cy="569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>
            <a:endCxn id="33" idx="0"/>
          </p:cNvCxnSpPr>
          <p:nvPr/>
        </p:nvCxnSpPr>
        <p:spPr>
          <a:xfrm rot="10800000" flipV="1">
            <a:off x="2789592" y="2896596"/>
            <a:ext cx="3179074" cy="756822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16200000" flipH="1">
            <a:off x="7083190" y="1047110"/>
            <a:ext cx="1559817" cy="3712613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="" xmlns:a16="http://schemas.microsoft.com/office/drawing/2014/main" id="{2AA1F595-24BD-5DC9-980E-28892075462A}"/>
              </a:ext>
            </a:extLst>
          </p:cNvPr>
          <p:cNvSpPr/>
          <p:nvPr/>
        </p:nvSpPr>
        <p:spPr>
          <a:xfrm>
            <a:off x="1730905" y="2278774"/>
            <a:ext cx="1278288" cy="2758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/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 </a:t>
            </a:r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MBËSHTETËS (5)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Elbow Connector 108"/>
          <p:cNvCxnSpPr>
            <a:cxnSpLocks/>
          </p:cNvCxnSpPr>
          <p:nvPr/>
        </p:nvCxnSpPr>
        <p:spPr>
          <a:xfrm rot="10800000" flipV="1">
            <a:off x="3000665" y="1884055"/>
            <a:ext cx="733903" cy="53266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4" idx="2"/>
            <a:endCxn id="7" idx="0"/>
          </p:cNvCxnSpPr>
          <p:nvPr/>
        </p:nvCxnSpPr>
        <p:spPr>
          <a:xfrm>
            <a:off x="5986437" y="1055714"/>
            <a:ext cx="3" cy="5935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/>
          <p:cNvCxnSpPr>
            <a:stCxn id="4" idx="2"/>
            <a:endCxn id="6" idx="1"/>
          </p:cNvCxnSpPr>
          <p:nvPr/>
        </p:nvCxnSpPr>
        <p:spPr>
          <a:xfrm rot="16200000" flipH="1">
            <a:off x="6800023" y="242128"/>
            <a:ext cx="283192" cy="1910364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32"/>
          <p:cNvCxnSpPr>
            <a:stCxn id="7" idx="3"/>
            <a:endCxn id="25" idx="1"/>
          </p:cNvCxnSpPr>
          <p:nvPr/>
        </p:nvCxnSpPr>
        <p:spPr>
          <a:xfrm flipV="1">
            <a:off x="7126617" y="1883649"/>
            <a:ext cx="837911" cy="40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7466030" y="5939151"/>
            <a:ext cx="2649014" cy="46952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6+1+3+8+10+78+81+48=235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4670467" y="5111885"/>
            <a:ext cx="2690425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NJESIA PRRENJAS (48)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1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800509" y="152400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67" name="Rectangle 117"/>
          <p:cNvSpPr>
            <a:spLocks noChangeArrowheads="1"/>
          </p:cNvSpPr>
          <p:nvPr/>
        </p:nvSpPr>
        <p:spPr bwMode="auto">
          <a:xfrm>
            <a:off x="5667286" y="2991585"/>
            <a:ext cx="1512526" cy="5479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Mirëmbajtje</a:t>
            </a:r>
            <a:r>
              <a:rPr lang="en-US" sz="1050" dirty="0"/>
              <a:t>s </a:t>
            </a:r>
          </a:p>
          <a:p>
            <a:pPr algn="ctr" defTabSz="957263">
              <a:defRPr/>
            </a:pPr>
            <a:r>
              <a:rPr lang="en-US" sz="1050" dirty="0" err="1"/>
              <a:t>së</a:t>
            </a:r>
            <a:r>
              <a:rPr lang="en-US" sz="1050" dirty="0"/>
              <a:t> </a:t>
            </a:r>
            <a:r>
              <a:rPr lang="en-US" sz="1050" dirty="0" err="1"/>
              <a:t>Rrjetit</a:t>
            </a:r>
            <a:r>
              <a:rPr lang="en-US" sz="1050" dirty="0"/>
              <a:t> </a:t>
            </a:r>
            <a:r>
              <a:rPr lang="en-US" sz="1050" dirty="0" err="1"/>
              <a:t>të</a:t>
            </a:r>
            <a:r>
              <a:rPr lang="en-US" sz="1050" dirty="0"/>
              <a:t> </a:t>
            </a:r>
            <a:r>
              <a:rPr lang="en-US" sz="1050" dirty="0" err="1" smtClean="0"/>
              <a:t>Ujesjellësit</a:t>
            </a:r>
            <a:r>
              <a:rPr lang="en-US" sz="1050" dirty="0" smtClean="0"/>
              <a:t> </a:t>
            </a:r>
            <a:r>
              <a:rPr lang="en-US" sz="1050" b="1" dirty="0" smtClean="0"/>
              <a:t>(19)</a:t>
            </a:r>
            <a:endParaRPr lang="en-US" sz="1050" b="1" dirty="0"/>
          </a:p>
          <a:p>
            <a:pPr algn="ctr" defTabSz="957263">
              <a:defRPr/>
            </a:pP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35" name="Rectangle 106"/>
          <p:cNvSpPr>
            <a:spLocks noChangeArrowheads="1"/>
          </p:cNvSpPr>
          <p:nvPr/>
        </p:nvSpPr>
        <p:spPr bwMode="auto">
          <a:xfrm>
            <a:off x="2584261" y="3613428"/>
            <a:ext cx="1397414" cy="62081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Mirëmbajtjes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Operimit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Depove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06"/>
          <p:cNvSpPr>
            <a:spLocks noChangeArrowheads="1"/>
          </p:cNvSpPr>
          <p:nvPr/>
        </p:nvSpPr>
        <p:spPr bwMode="auto">
          <a:xfrm>
            <a:off x="2591845" y="3065252"/>
            <a:ext cx="1399345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Pijshem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ne ST.P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106"/>
          <p:cNvSpPr>
            <a:spLocks noChangeArrowheads="1"/>
          </p:cNvSpPr>
          <p:nvPr/>
        </p:nvSpPr>
        <p:spPr bwMode="auto">
          <a:xfrm>
            <a:off x="5610234" y="2346389"/>
            <a:ext cx="1712439" cy="5479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Operimit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Mirembajtjes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Sherbimive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rrjetit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2501302" y="4329703"/>
            <a:ext cx="149049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Impjantit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Ujërave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Përdorura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(12)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Rectangle 106"/>
          <p:cNvSpPr>
            <a:spLocks noChangeArrowheads="1"/>
          </p:cNvSpPr>
          <p:nvPr/>
        </p:nvSpPr>
        <p:spPr bwMode="auto">
          <a:xfrm>
            <a:off x="5676222" y="3631021"/>
            <a:ext cx="1599317" cy="60820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Mirëmbajtje</a:t>
            </a:r>
            <a:r>
              <a:rPr lang="en-US" sz="1050" dirty="0" err="1">
                <a:solidFill>
                  <a:schemeClr val="tx1"/>
                </a:solidFill>
              </a:rPr>
              <a:t>s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solidFill>
                  <a:schemeClr val="tx1"/>
                </a:solidFill>
              </a:rPr>
              <a:t>së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>
                <a:solidFill>
                  <a:schemeClr val="tx1"/>
                </a:solidFill>
              </a:rPr>
              <a:t>Rrjetit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>
                <a:solidFill>
                  <a:schemeClr val="tx1"/>
                </a:solidFill>
              </a:rPr>
              <a:t>të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 smtClean="0">
                <a:solidFill>
                  <a:schemeClr val="tx1"/>
                </a:solidFill>
              </a:rPr>
              <a:t>Kanalizimeve</a:t>
            </a:r>
            <a:r>
              <a:rPr lang="en-US" sz="1050" dirty="0" smtClean="0">
                <a:solidFill>
                  <a:schemeClr val="tx1"/>
                </a:solidFill>
              </a:rPr>
              <a:t> (</a:t>
            </a:r>
            <a:r>
              <a:rPr lang="en-US" sz="1050" b="1" dirty="0" smtClean="0">
                <a:solidFill>
                  <a:schemeClr val="tx1"/>
                </a:solidFill>
              </a:rPr>
              <a:t>15</a:t>
            </a:r>
            <a:r>
              <a:rPr lang="en-US" sz="1050" dirty="0" smtClean="0">
                <a:solidFill>
                  <a:schemeClr val="tx1"/>
                </a:solidFill>
              </a:rPr>
              <a:t>)</a:t>
            </a:r>
            <a:endParaRPr lang="en-US" sz="10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106"/>
          <p:cNvSpPr>
            <a:spLocks noChangeArrowheads="1"/>
          </p:cNvSpPr>
          <p:nvPr/>
        </p:nvSpPr>
        <p:spPr bwMode="auto">
          <a:xfrm>
            <a:off x="2501980" y="4954989"/>
            <a:ext cx="1489132" cy="5527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Operimit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ST.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Pompimit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Ujërave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Përdorura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(6)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Elbow Connector 5"/>
          <p:cNvCxnSpPr>
            <a:cxnSpLocks/>
            <a:stCxn id="110" idx="1"/>
            <a:endCxn id="38" idx="1"/>
          </p:cNvCxnSpPr>
          <p:nvPr/>
        </p:nvCxnSpPr>
        <p:spPr>
          <a:xfrm rot="10800000">
            <a:off x="5610234" y="2620358"/>
            <a:ext cx="65988" cy="1314766"/>
          </a:xfrm>
          <a:prstGeom prst="bentConnector3">
            <a:avLst>
              <a:gd name="adj1" fmla="val 4464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cxnSpLocks/>
            <a:stCxn id="67" idx="1"/>
            <a:endCxn id="38" idx="1"/>
          </p:cNvCxnSpPr>
          <p:nvPr/>
        </p:nvCxnSpPr>
        <p:spPr>
          <a:xfrm rot="10800000">
            <a:off x="5610234" y="2620358"/>
            <a:ext cx="57052" cy="645196"/>
          </a:xfrm>
          <a:prstGeom prst="bentConnector3">
            <a:avLst>
              <a:gd name="adj1" fmla="val 50068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Rectangle 106"/>
          <p:cNvSpPr>
            <a:spLocks noChangeArrowheads="1"/>
          </p:cNvSpPr>
          <p:nvPr/>
        </p:nvSpPr>
        <p:spPr bwMode="auto">
          <a:xfrm>
            <a:off x="2488676" y="2342799"/>
            <a:ext cx="1515741" cy="5864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Prodhimit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Ujrave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Perdorura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. (1)</a:t>
            </a:r>
          </a:p>
        </p:txBody>
      </p:sp>
      <p:sp>
        <p:nvSpPr>
          <p:cNvPr id="148" name="Rectangle 9"/>
          <p:cNvSpPr>
            <a:spLocks noChangeArrowheads="1"/>
          </p:cNvSpPr>
          <p:nvPr/>
        </p:nvSpPr>
        <p:spPr bwMode="auto">
          <a:xfrm>
            <a:off x="4217541" y="1003577"/>
            <a:ext cx="4200042" cy="452027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 (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78)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57263">
              <a:defRPr/>
            </a:pPr>
            <a:endParaRPr lang="en-US" sz="1300" dirty="0"/>
          </a:p>
        </p:txBody>
      </p:sp>
      <p:cxnSp>
        <p:nvCxnSpPr>
          <p:cNvPr id="139" name="Elbow Connector 138"/>
          <p:cNvCxnSpPr>
            <a:stCxn id="143" idx="0"/>
            <a:endCxn id="148" idx="2"/>
          </p:cNvCxnSpPr>
          <p:nvPr/>
        </p:nvCxnSpPr>
        <p:spPr>
          <a:xfrm rot="5400000" flipH="1" flipV="1">
            <a:off x="4338457" y="363695"/>
            <a:ext cx="887195" cy="307101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cxnSpLocks/>
          </p:cNvCxnSpPr>
          <p:nvPr/>
        </p:nvCxnSpPr>
        <p:spPr>
          <a:xfrm rot="16200000" flipV="1">
            <a:off x="5525369" y="1538933"/>
            <a:ext cx="886786" cy="6976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Elbow Connector 152"/>
          <p:cNvCxnSpPr>
            <a:cxnSpLocks/>
          </p:cNvCxnSpPr>
          <p:nvPr/>
        </p:nvCxnSpPr>
        <p:spPr>
          <a:xfrm rot="16200000" flipV="1">
            <a:off x="7152011" y="617238"/>
            <a:ext cx="885831" cy="257247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3" idx="1"/>
            <a:endCxn id="36" idx="1"/>
          </p:cNvCxnSpPr>
          <p:nvPr/>
        </p:nvCxnSpPr>
        <p:spPr>
          <a:xfrm rot="10800000" flipH="1" flipV="1">
            <a:off x="2488675" y="2636024"/>
            <a:ext cx="103169" cy="629530"/>
          </a:xfrm>
          <a:prstGeom prst="bentConnector3">
            <a:avLst>
              <a:gd name="adj1" fmla="val -2215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>
            <a:cxnSpLocks/>
            <a:stCxn id="143" idx="1"/>
            <a:endCxn id="35" idx="1"/>
          </p:cNvCxnSpPr>
          <p:nvPr/>
        </p:nvCxnSpPr>
        <p:spPr>
          <a:xfrm rot="10800000" flipH="1" flipV="1">
            <a:off x="2488675" y="2636023"/>
            <a:ext cx="95585" cy="1287813"/>
          </a:xfrm>
          <a:prstGeom prst="bentConnector3">
            <a:avLst>
              <a:gd name="adj1" fmla="val -239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43" idx="1"/>
            <a:endCxn id="36" idx="1"/>
          </p:cNvCxnSpPr>
          <p:nvPr/>
        </p:nvCxnSpPr>
        <p:spPr>
          <a:xfrm rot="10800000" flipH="1" flipV="1">
            <a:off x="2488675" y="2636024"/>
            <a:ext cx="103169" cy="629530"/>
          </a:xfrm>
          <a:prstGeom prst="bentConnector3">
            <a:avLst>
              <a:gd name="adj1" fmla="val -2215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cxnSpLocks/>
            <a:stCxn id="143" idx="1"/>
            <a:endCxn id="35" idx="1"/>
          </p:cNvCxnSpPr>
          <p:nvPr/>
        </p:nvCxnSpPr>
        <p:spPr>
          <a:xfrm rot="10800000" flipH="1" flipV="1">
            <a:off x="2488675" y="2636023"/>
            <a:ext cx="95585" cy="1287813"/>
          </a:xfrm>
          <a:prstGeom prst="bentConnector3">
            <a:avLst>
              <a:gd name="adj1" fmla="val -2391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cxnSpLocks/>
          </p:cNvCxnSpPr>
          <p:nvPr/>
        </p:nvCxnSpPr>
        <p:spPr>
          <a:xfrm>
            <a:off x="6317562" y="1717239"/>
            <a:ext cx="412875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cxnSpLocks/>
            <a:stCxn id="38" idx="1"/>
            <a:endCxn id="67" idx="1"/>
          </p:cNvCxnSpPr>
          <p:nvPr/>
        </p:nvCxnSpPr>
        <p:spPr>
          <a:xfrm rot="10800000" flipH="1" flipV="1">
            <a:off x="5610234" y="2620358"/>
            <a:ext cx="57052" cy="645196"/>
          </a:xfrm>
          <a:prstGeom prst="bentConnector3">
            <a:avLst>
              <a:gd name="adj1" fmla="val -4006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cxnSpLocks/>
            <a:stCxn id="38" idx="1"/>
            <a:endCxn id="110" idx="1"/>
          </p:cNvCxnSpPr>
          <p:nvPr/>
        </p:nvCxnSpPr>
        <p:spPr>
          <a:xfrm rot="10800000" flipH="1" flipV="1">
            <a:off x="5610234" y="2620358"/>
            <a:ext cx="65988" cy="1314766"/>
          </a:xfrm>
          <a:prstGeom prst="bentConnector3">
            <a:avLst>
              <a:gd name="adj1" fmla="val -3464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06">
            <a:extLst>
              <a:ext uri="{FF2B5EF4-FFF2-40B4-BE49-F238E27FC236}">
                <a16:creationId xmlns="" xmlns:a16="http://schemas.microsoft.com/office/drawing/2014/main" id="{F18129A6-E2C7-D29E-3C15-FC7A807E0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6415" y="2377560"/>
            <a:ext cx="1489132" cy="11202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Mirëmbajtjes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Elektro-Mekanike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Mjete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Makineri-Paisje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OFICINA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(8)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="" xmlns:a16="http://schemas.microsoft.com/office/drawing/2014/main" id="{4E2ADB4D-216C-1B57-BE38-E98DBD9A175C}"/>
              </a:ext>
            </a:extLst>
          </p:cNvPr>
          <p:cNvCxnSpPr>
            <a:cxnSpLocks/>
            <a:endCxn id="111" idx="1"/>
          </p:cNvCxnSpPr>
          <p:nvPr/>
        </p:nvCxnSpPr>
        <p:spPr>
          <a:xfrm>
            <a:off x="2274266" y="4530005"/>
            <a:ext cx="227714" cy="701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106">
            <a:extLst>
              <a:ext uri="{FF2B5EF4-FFF2-40B4-BE49-F238E27FC236}">
                <a16:creationId xmlns="" xmlns:a16="http://schemas.microsoft.com/office/drawing/2014/main" id="{F18129A6-E2C7-D29E-3C15-FC7A807E0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6444" y="2381149"/>
            <a:ext cx="1489132" cy="7505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kontrollit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cilesisë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Laboratorit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(3)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Elbow Connector 36"/>
          <p:cNvCxnSpPr>
            <a:cxnSpLocks/>
            <a:endCxn id="108" idx="1"/>
          </p:cNvCxnSpPr>
          <p:nvPr/>
        </p:nvCxnSpPr>
        <p:spPr>
          <a:xfrm rot="16200000" flipH="1">
            <a:off x="1470535" y="3499237"/>
            <a:ext cx="1834499" cy="22703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cxnSpLocks/>
          </p:cNvCxnSpPr>
          <p:nvPr/>
        </p:nvCxnSpPr>
        <p:spPr>
          <a:xfrm rot="10800000" flipV="1">
            <a:off x="8542042" y="1887733"/>
            <a:ext cx="1894219" cy="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="" xmlns:a16="http://schemas.microsoft.com/office/drawing/2014/main" id="{4E2ADB4D-216C-1B57-BE38-E98DBD9A175C}"/>
              </a:ext>
            </a:extLst>
          </p:cNvPr>
          <p:cNvCxnSpPr>
            <a:cxnSpLocks/>
          </p:cNvCxnSpPr>
          <p:nvPr/>
        </p:nvCxnSpPr>
        <p:spPr>
          <a:xfrm>
            <a:off x="10444492" y="1887735"/>
            <a:ext cx="0" cy="481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6523999" y="1566442"/>
            <a:ext cx="3062109" cy="226014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Drejtor</a:t>
            </a:r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12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Departamentit</a:t>
            </a:r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12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endParaRPr lang="en-US" sz="1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57263">
              <a:defRPr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7179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886200" y="152400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67" name="Rectangle 117"/>
          <p:cNvSpPr>
            <a:spLocks noChangeArrowheads="1"/>
          </p:cNvSpPr>
          <p:nvPr/>
        </p:nvSpPr>
        <p:spPr bwMode="auto">
          <a:xfrm>
            <a:off x="4685964" y="3085284"/>
            <a:ext cx="1626166" cy="59644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Specialist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Shërbimit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Klientit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" pitchFamily="18" charset="0"/>
                <a:cs typeface="Times New Roman" pitchFamily="18" charset="0"/>
              </a:rPr>
              <a:t>Ankesave</a:t>
            </a:r>
            <a:r>
              <a:rPr lang="en-US" sz="105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US" sz="1050" dirty="0" smtClean="0">
                <a:latin typeface="Times" pitchFamily="18" charset="0"/>
              </a:rPr>
              <a:t>(</a:t>
            </a:r>
            <a:r>
              <a:rPr lang="en-US" sz="1050" b="1" dirty="0">
                <a:latin typeface="Times" pitchFamily="18" charset="0"/>
              </a:rPr>
              <a:t>4</a:t>
            </a:r>
            <a:r>
              <a:rPr lang="en-US" sz="1050" dirty="0" smtClean="0">
                <a:latin typeface="Times" pitchFamily="18" charset="0"/>
              </a:rPr>
              <a:t>)</a:t>
            </a:r>
            <a:endParaRPr lang="en-US" sz="1050" dirty="0" smtClean="0">
              <a:latin typeface="Times" pitchFamily="18" charset="0"/>
              <a:cs typeface="Times New Roman" pitchFamily="18" charset="0"/>
            </a:endParaRPr>
          </a:p>
        </p:txBody>
      </p:sp>
      <p:sp>
        <p:nvSpPr>
          <p:cNvPr id="38" name="Rectangle 106"/>
          <p:cNvSpPr>
            <a:spLocks noChangeArrowheads="1"/>
          </p:cNvSpPr>
          <p:nvPr/>
        </p:nvSpPr>
        <p:spPr bwMode="auto">
          <a:xfrm>
            <a:off x="4669488" y="2337095"/>
            <a:ext cx="1780132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Mardhënieve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Klientin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2665144" y="2337096"/>
            <a:ext cx="1503532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 </a:t>
            </a:r>
          </a:p>
          <a:p>
            <a:pPr algn="ctr" defTabSz="957263">
              <a:defRPr/>
            </a:pP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Shitjes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62469" y="1042993"/>
            <a:ext cx="3248025" cy="390531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dirty="0">
                <a:latin typeface="Times New Roman" pitchFamily="18" charset="0"/>
                <a:cs typeface="Times New Roman" pitchFamily="18" charset="0"/>
              </a:rPr>
              <a:t>DEPARTAMENTI  TREGTAR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(81)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106"/>
          <p:cNvSpPr>
            <a:spLocks noChangeArrowheads="1"/>
          </p:cNvSpPr>
          <p:nvPr/>
        </p:nvSpPr>
        <p:spPr bwMode="auto">
          <a:xfrm>
            <a:off x="6559558" y="2343683"/>
            <a:ext cx="1701871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Ekonomik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Rectangle 106"/>
          <p:cNvSpPr>
            <a:spLocks noChangeArrowheads="1"/>
          </p:cNvSpPr>
          <p:nvPr/>
        </p:nvSpPr>
        <p:spPr bwMode="auto">
          <a:xfrm>
            <a:off x="2675625" y="3346444"/>
            <a:ext cx="1688985" cy="78614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Faturimit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Kontratave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Matësave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(29)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endParaRPr lang="en-US" sz="1050" dirty="0">
              <a:solidFill>
                <a:schemeClr val="tx1"/>
              </a:solidFill>
            </a:endParaRPr>
          </a:p>
          <a:p>
            <a:pPr algn="ctr" defTabSz="957263">
              <a:defRPr/>
            </a:pP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Rectangle 106"/>
          <p:cNvSpPr>
            <a:spLocks noChangeArrowheads="1"/>
          </p:cNvSpPr>
          <p:nvPr/>
        </p:nvSpPr>
        <p:spPr bwMode="auto">
          <a:xfrm>
            <a:off x="6489700" y="3408915"/>
            <a:ext cx="1701871" cy="29356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Specialist finance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106"/>
          <p:cNvSpPr>
            <a:spLocks noChangeArrowheads="1"/>
          </p:cNvSpPr>
          <p:nvPr/>
        </p:nvSpPr>
        <p:spPr bwMode="auto">
          <a:xfrm>
            <a:off x="2686109" y="4380556"/>
            <a:ext cx="1678501" cy="5941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Ardhurave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Debisë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(25)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106"/>
          <p:cNvSpPr>
            <a:spLocks noChangeArrowheads="1"/>
          </p:cNvSpPr>
          <p:nvPr/>
        </p:nvSpPr>
        <p:spPr bwMode="auto">
          <a:xfrm>
            <a:off x="6520413" y="2938553"/>
            <a:ext cx="1701871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Llogaritar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page/magazine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Elbow Connector 8"/>
          <p:cNvCxnSpPr>
            <a:cxnSpLocks/>
            <a:stCxn id="2" idx="2"/>
            <a:endCxn id="107" idx="0"/>
          </p:cNvCxnSpPr>
          <p:nvPr/>
        </p:nvCxnSpPr>
        <p:spPr>
          <a:xfrm rot="5400000">
            <a:off x="4149910" y="700524"/>
            <a:ext cx="903572" cy="236957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rot="16200000" flipH="1">
            <a:off x="4833871" y="1886641"/>
            <a:ext cx="863368" cy="3754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cxnSpLocks/>
          </p:cNvCxnSpPr>
          <p:nvPr/>
        </p:nvCxnSpPr>
        <p:spPr>
          <a:xfrm rot="16200000" flipH="1">
            <a:off x="5784547" y="491385"/>
            <a:ext cx="863368" cy="28280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cxnSpLocks/>
            <a:stCxn id="107" idx="1"/>
            <a:endCxn id="79" idx="1"/>
          </p:cNvCxnSpPr>
          <p:nvPr/>
        </p:nvCxnSpPr>
        <p:spPr>
          <a:xfrm rot="10800000" flipH="1" flipV="1">
            <a:off x="2665143" y="2585059"/>
            <a:ext cx="10481" cy="1154460"/>
          </a:xfrm>
          <a:prstGeom prst="bentConnector3">
            <a:avLst>
              <a:gd name="adj1" fmla="val -218109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cxnSpLocks/>
            <a:stCxn id="107" idx="1"/>
            <a:endCxn id="29" idx="1"/>
          </p:cNvCxnSpPr>
          <p:nvPr/>
        </p:nvCxnSpPr>
        <p:spPr>
          <a:xfrm rot="10800000" flipH="1" flipV="1">
            <a:off x="2665143" y="2585058"/>
            <a:ext cx="20965" cy="2092555"/>
          </a:xfrm>
          <a:prstGeom prst="bentConnector3">
            <a:avLst>
              <a:gd name="adj1" fmla="val -109038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cxnSpLocks/>
            <a:stCxn id="38" idx="1"/>
            <a:endCxn id="67" idx="1"/>
          </p:cNvCxnSpPr>
          <p:nvPr/>
        </p:nvCxnSpPr>
        <p:spPr>
          <a:xfrm rot="10800000" flipH="1" flipV="1">
            <a:off x="4669488" y="2585058"/>
            <a:ext cx="16476" cy="798448"/>
          </a:xfrm>
          <a:prstGeom prst="bentConnector3">
            <a:avLst>
              <a:gd name="adj1" fmla="val -13874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2" idx="2"/>
          </p:cNvCxnSpPr>
          <p:nvPr/>
        </p:nvCxnSpPr>
        <p:spPr>
          <a:xfrm rot="16200000" flipH="1">
            <a:off x="5845760" y="1374246"/>
            <a:ext cx="184508" cy="3030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089546" y="1525778"/>
            <a:ext cx="3248025" cy="261610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Drejtor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Departamentit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Tregtar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(1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8406640" y="2274312"/>
            <a:ext cx="1698894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i </a:t>
            </a:r>
          </a:p>
          <a:p>
            <a:pPr algn="ctr" defTabSz="957263">
              <a:defRPr/>
            </a:pP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Logjistikës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106">
            <a:extLst>
              <a:ext uri="{FF2B5EF4-FFF2-40B4-BE49-F238E27FC236}">
                <a16:creationId xmlns="" xmlns:a16="http://schemas.microsoft.com/office/drawing/2014/main" id="{F063CC9E-592F-4D47-85DD-988177DAB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6640" y="2938553"/>
            <a:ext cx="1784770" cy="39584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Shofere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Manovratore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Mjetesh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(4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106">
            <a:extLst>
              <a:ext uri="{FF2B5EF4-FFF2-40B4-BE49-F238E27FC236}">
                <a16:creationId xmlns="" xmlns:a16="http://schemas.microsoft.com/office/drawing/2014/main" id="{ACB5E25A-334D-4538-A23F-1B8A8CBC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9576" y="3408915"/>
            <a:ext cx="1698897" cy="39584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Sanitare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Elbow Connector 33"/>
          <p:cNvCxnSpPr/>
          <p:nvPr/>
        </p:nvCxnSpPr>
        <p:spPr>
          <a:xfrm rot="16200000" flipH="1">
            <a:off x="8172330" y="1876487"/>
            <a:ext cx="549707" cy="37150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6200000" flipH="1">
            <a:off x="9643297" y="1239488"/>
            <a:ext cx="1096227" cy="166880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106"/>
          <p:cNvSpPr>
            <a:spLocks noChangeArrowheads="1"/>
          </p:cNvSpPr>
          <p:nvPr/>
        </p:nvSpPr>
        <p:spPr bwMode="auto">
          <a:xfrm>
            <a:off x="10482606" y="2591645"/>
            <a:ext cx="1547478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Juridik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Burimeve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Njerëzore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106"/>
          <p:cNvSpPr>
            <a:spLocks noChangeArrowheads="1"/>
          </p:cNvSpPr>
          <p:nvPr/>
        </p:nvSpPr>
        <p:spPr bwMode="auto">
          <a:xfrm>
            <a:off x="10482606" y="3183203"/>
            <a:ext cx="14588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Specialistë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Rekrutimit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Burime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Njerezore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0553023" y="3681727"/>
            <a:ext cx="1406643" cy="473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Specialistë</a:t>
            </a:r>
            <a:r>
              <a:rPr lang="en-GB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Jurist </a:t>
            </a:r>
            <a:r>
              <a:rPr lang="en-GB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Prokurime</a:t>
            </a:r>
            <a:r>
              <a:rPr lang="en-GB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GB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ectangle 106">
            <a:extLst>
              <a:ext uri="{FF2B5EF4-FFF2-40B4-BE49-F238E27FC236}">
                <a16:creationId xmlns="" xmlns:a16="http://schemas.microsoft.com/office/drawing/2014/main" id="{ACB5E25A-334D-4538-A23F-1B8A8CBC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8122" y="3934672"/>
            <a:ext cx="1698897" cy="39584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Magazinier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106"/>
          <p:cNvSpPr>
            <a:spLocks noChangeArrowheads="1"/>
          </p:cNvSpPr>
          <p:nvPr/>
        </p:nvSpPr>
        <p:spPr bwMode="auto">
          <a:xfrm>
            <a:off x="2665143" y="5116536"/>
            <a:ext cx="1699468" cy="5941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Pergjegjes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zonat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shitjes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(5)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9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075072" y="238427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1198910" y="1959644"/>
            <a:ext cx="2050198" cy="495925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SHEF I SEKTORIT SHITJES(1)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2222303" y="2698006"/>
            <a:ext cx="1384050" cy="379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Shitja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06393" y="923097"/>
            <a:ext cx="3654974" cy="340824"/>
          </a:xfrm>
          <a:prstGeom prst="rect">
            <a:avLst/>
          </a:prstGeom>
          <a:solidFill>
            <a:schemeClr val="bg2"/>
          </a:solidFill>
          <a:ln w="28575">
            <a:solidFill>
              <a:srgbClr val="7030A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dirty="0">
                <a:latin typeface="Times New Roman" pitchFamily="18" charset="0"/>
                <a:cs typeface="Times New Roman" pitchFamily="18" charset="0"/>
              </a:rPr>
              <a:t>NJESIA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PRRENJAS (48)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Rectangle 106"/>
          <p:cNvSpPr>
            <a:spLocks noChangeArrowheads="1"/>
          </p:cNvSpPr>
          <p:nvPr/>
        </p:nvSpPr>
        <p:spPr bwMode="auto">
          <a:xfrm>
            <a:off x="850409" y="3356389"/>
            <a:ext cx="1073699" cy="5122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Kontrata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&amp;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Maredhenieve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 me </a:t>
            </a:r>
          </a:p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Klientin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106"/>
          <p:cNvSpPr>
            <a:spLocks noChangeArrowheads="1"/>
          </p:cNvSpPr>
          <p:nvPr/>
        </p:nvSpPr>
        <p:spPr bwMode="auto">
          <a:xfrm>
            <a:off x="8312560" y="3533090"/>
            <a:ext cx="1608388" cy="503538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Njesia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Operim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&amp;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Mirembajtes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Rrjetit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Shperndares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F.U(21)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Rectangle 106"/>
          <p:cNvSpPr>
            <a:spLocks noChangeArrowheads="1"/>
          </p:cNvSpPr>
          <p:nvPr/>
        </p:nvSpPr>
        <p:spPr bwMode="auto">
          <a:xfrm>
            <a:off x="2127802" y="4108081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Faturim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(7)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Rectangle 106"/>
          <p:cNvSpPr>
            <a:spLocks noChangeArrowheads="1"/>
          </p:cNvSpPr>
          <p:nvPr/>
        </p:nvSpPr>
        <p:spPr bwMode="auto">
          <a:xfrm>
            <a:off x="2137239" y="3469856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Arketim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Rectangle 106"/>
          <p:cNvSpPr>
            <a:spLocks noChangeArrowheads="1"/>
          </p:cNvSpPr>
          <p:nvPr/>
        </p:nvSpPr>
        <p:spPr bwMode="auto">
          <a:xfrm>
            <a:off x="770567" y="2753436"/>
            <a:ext cx="1153541" cy="3790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Z.M.K</a:t>
            </a:r>
          </a:p>
        </p:txBody>
      </p:sp>
      <p:cxnSp>
        <p:nvCxnSpPr>
          <p:cNvPr id="105" name="Elbow Connector 104"/>
          <p:cNvCxnSpPr/>
          <p:nvPr/>
        </p:nvCxnSpPr>
        <p:spPr>
          <a:xfrm rot="5400000">
            <a:off x="1545965" y="2219856"/>
            <a:ext cx="378601" cy="87496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ectangle 106"/>
          <p:cNvSpPr>
            <a:spLocks noChangeArrowheads="1"/>
          </p:cNvSpPr>
          <p:nvPr/>
        </p:nvSpPr>
        <p:spPr bwMode="auto">
          <a:xfrm>
            <a:off x="8282072" y="2621577"/>
            <a:ext cx="1469281" cy="642809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Njesia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Operim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&amp;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Mirembajtjes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largimit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Ujrave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Ndotura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 (7)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54F736D1-5412-A027-3F83-28FBBB8A37CD}"/>
              </a:ext>
            </a:extLst>
          </p:cNvPr>
          <p:cNvCxnSpPr>
            <a:cxnSpLocks/>
            <a:endCxn id="60" idx="1"/>
          </p:cNvCxnSpPr>
          <p:nvPr/>
        </p:nvCxnSpPr>
        <p:spPr>
          <a:xfrm flipV="1">
            <a:off x="3249108" y="1640750"/>
            <a:ext cx="1106076" cy="6156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A9D8A50D-1830-87E0-17B9-3929B5DB28DA}"/>
              </a:ext>
            </a:extLst>
          </p:cNvPr>
          <p:cNvCxnSpPr>
            <a:cxnSpLocks/>
            <a:endCxn id="59" idx="1"/>
          </p:cNvCxnSpPr>
          <p:nvPr/>
        </p:nvCxnSpPr>
        <p:spPr>
          <a:xfrm>
            <a:off x="6539711" y="1643174"/>
            <a:ext cx="1516163" cy="49610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="" xmlns:a16="http://schemas.microsoft.com/office/drawing/2014/main" id="{878DE074-F134-9DDB-F1C5-428D00427816}"/>
              </a:ext>
            </a:extLst>
          </p:cNvPr>
          <p:cNvCxnSpPr>
            <a:cxnSpLocks/>
            <a:endCxn id="39" idx="0"/>
          </p:cNvCxnSpPr>
          <p:nvPr/>
        </p:nvCxnSpPr>
        <p:spPr>
          <a:xfrm flipH="1">
            <a:off x="9116754" y="3288230"/>
            <a:ext cx="5608" cy="244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="" xmlns:a16="http://schemas.microsoft.com/office/drawing/2014/main" id="{44A5964A-413F-E27C-41D1-3DB05DE5284D}"/>
              </a:ext>
            </a:extLst>
          </p:cNvPr>
          <p:cNvCxnSpPr>
            <a:cxnSpLocks/>
          </p:cNvCxnSpPr>
          <p:nvPr/>
        </p:nvCxnSpPr>
        <p:spPr>
          <a:xfrm>
            <a:off x="2819360" y="3922351"/>
            <a:ext cx="0" cy="228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5663E5A1-9857-4157-BC22-229BD8426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5874" y="1959644"/>
            <a:ext cx="1946010" cy="359270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SHEF I SEKTORITS TEKNIK(1)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="" xmlns:a16="http://schemas.microsoft.com/office/drawing/2014/main" id="{5BE4A9C9-ABD2-4CF7-8E59-88E3FCDED595}"/>
              </a:ext>
            </a:extLst>
          </p:cNvPr>
          <p:cNvCxnSpPr>
            <a:cxnSpLocks/>
            <a:endCxn id="128" idx="0"/>
          </p:cNvCxnSpPr>
          <p:nvPr/>
        </p:nvCxnSpPr>
        <p:spPr>
          <a:xfrm flipH="1">
            <a:off x="9016713" y="2334791"/>
            <a:ext cx="12166" cy="286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106">
            <a:extLst>
              <a:ext uri="{FF2B5EF4-FFF2-40B4-BE49-F238E27FC236}">
                <a16:creationId xmlns="" xmlns:a16="http://schemas.microsoft.com/office/drawing/2014/main" id="{DD6826B9-0ABC-4FAE-8FB3-F7FA71CEB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9130" y="4405605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 smtClean="0">
                <a:latin typeface="Times New Roman" pitchFamily="18" charset="0"/>
                <a:cs typeface="Times New Roman" pitchFamily="18" charset="0"/>
              </a:rPr>
              <a:t>Manovrator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106">
            <a:extLst>
              <a:ext uri="{FF2B5EF4-FFF2-40B4-BE49-F238E27FC236}">
                <a16:creationId xmlns="" xmlns:a16="http://schemas.microsoft.com/office/drawing/2014/main" id="{2CF4271D-4983-471B-BA65-9EDFB1A02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791" y="4806209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Debise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(5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="" xmlns:a16="http://schemas.microsoft.com/office/drawing/2014/main" id="{C4523D1F-7870-46A5-9976-A2B62F445CFE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2819827" y="4508685"/>
            <a:ext cx="9437" cy="297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="" xmlns:a16="http://schemas.microsoft.com/office/drawing/2014/main" id="{AA9EE64D-69F9-4736-845E-A3FBE764D756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2819827" y="3068118"/>
            <a:ext cx="9437" cy="401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25F9CC02-8F77-483E-8AC3-4D355BCC5723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9116754" y="4036628"/>
            <a:ext cx="0" cy="368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="" xmlns:a16="http://schemas.microsoft.com/office/drawing/2014/main" id="{343EB2E1-6F0B-44B3-8AA4-E15EB53EECCE}"/>
              </a:ext>
            </a:extLst>
          </p:cNvPr>
          <p:cNvCxnSpPr>
            <a:cxnSpLocks/>
          </p:cNvCxnSpPr>
          <p:nvPr/>
        </p:nvCxnSpPr>
        <p:spPr>
          <a:xfrm>
            <a:off x="5552274" y="1263921"/>
            <a:ext cx="0" cy="296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="" xmlns:a16="http://schemas.microsoft.com/office/drawing/2014/main" id="{5E3DCCC0-C071-46B8-B6B2-F1252CD5DA14}"/>
              </a:ext>
            </a:extLst>
          </p:cNvPr>
          <p:cNvCxnSpPr>
            <a:cxnSpLocks/>
            <a:endCxn id="127" idx="0"/>
          </p:cNvCxnSpPr>
          <p:nvPr/>
        </p:nvCxnSpPr>
        <p:spPr>
          <a:xfrm flipH="1">
            <a:off x="1387259" y="3132528"/>
            <a:ext cx="28842" cy="223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="" xmlns:a16="http://schemas.microsoft.com/office/drawing/2014/main" id="{AA9EE64D-69F9-4736-845E-A3FBE764D756}"/>
              </a:ext>
            </a:extLst>
          </p:cNvPr>
          <p:cNvCxnSpPr>
            <a:cxnSpLocks/>
            <a:stCxn id="127" idx="2"/>
          </p:cNvCxnSpPr>
          <p:nvPr/>
        </p:nvCxnSpPr>
        <p:spPr>
          <a:xfrm>
            <a:off x="1387259" y="3868641"/>
            <a:ext cx="28842" cy="239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06">
            <a:extLst>
              <a:ext uri="{FF2B5EF4-FFF2-40B4-BE49-F238E27FC236}">
                <a16:creationId xmlns="" xmlns:a16="http://schemas.microsoft.com/office/drawing/2014/main" id="{2CF4271D-4983-471B-BA65-9EDFB1A02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315" y="4106125"/>
            <a:ext cx="1320793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Punonjese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ndihmese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(1)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A9D8A50D-1830-87E0-17B9-3929B5DB28DA}"/>
              </a:ext>
            </a:extLst>
          </p:cNvPr>
          <p:cNvCxnSpPr>
            <a:cxnSpLocks/>
          </p:cNvCxnSpPr>
          <p:nvPr/>
        </p:nvCxnSpPr>
        <p:spPr>
          <a:xfrm>
            <a:off x="2914327" y="2478184"/>
            <a:ext cx="1" cy="2490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4355184" y="1412292"/>
            <a:ext cx="2290713" cy="456915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DREJTOR I NJESISE PRRENJAS (1)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37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4393</TotalTime>
  <Words>427</Words>
  <Application>Microsoft Office PowerPoint</Application>
  <PresentationFormat>Custom</PresentationFormat>
  <Paragraphs>110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rozarta pura</dc:creator>
  <cp:lastModifiedBy>Klea</cp:lastModifiedBy>
  <cp:revision>184</cp:revision>
  <cp:lastPrinted>2025-09-17T08:58:28Z</cp:lastPrinted>
  <dcterms:created xsi:type="dcterms:W3CDTF">2017-03-24T09:14:43Z</dcterms:created>
  <dcterms:modified xsi:type="dcterms:W3CDTF">2025-09-23T08:23:33Z</dcterms:modified>
</cp:coreProperties>
</file>